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65" r:id="rId5"/>
    <p:sldId id="263" r:id="rId6"/>
    <p:sldId id="258" r:id="rId7"/>
    <p:sldId id="259" r:id="rId8"/>
    <p:sldId id="260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33204-FA37-4358-B59A-2293B5C21B7B}" type="datetimeFigureOut">
              <a:rPr lang="es-AR" smtClean="0"/>
              <a:pPr/>
              <a:t>17/04/2014</a:t>
            </a:fld>
            <a:endParaRPr lang="es-A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79D899-EEA6-484F-9EDD-0D7A19CA6E92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60648"/>
            <a:ext cx="7854696" cy="6336704"/>
          </a:xfrm>
        </p:spPr>
        <p:txBody>
          <a:bodyPr/>
          <a:lstStyle/>
          <a:p>
            <a:pPr algn="ctr"/>
            <a:r>
              <a:rPr lang="es-CO" sz="2800" dirty="0" smtClean="0">
                <a:latin typeface="Arial" pitchFamily="34" charset="0"/>
                <a:cs typeface="Arial" pitchFamily="34" charset="0"/>
              </a:rPr>
              <a:t>COLEGIO DE BOYACA </a:t>
            </a:r>
          </a:p>
          <a:p>
            <a:pPr algn="ctr"/>
            <a:endParaRPr lang="es-CO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dirty="0" smtClean="0">
                <a:latin typeface="Arial" pitchFamily="34" charset="0"/>
                <a:cs typeface="Arial" pitchFamily="34" charset="0"/>
              </a:rPr>
              <a:t>ANDREA MARCELA MUÑOZ AVENDAÑO</a:t>
            </a:r>
          </a:p>
          <a:p>
            <a:pPr algn="ctr"/>
            <a:r>
              <a:rPr lang="es-CO" sz="2800" dirty="0" smtClean="0">
                <a:latin typeface="Arial" pitchFamily="34" charset="0"/>
                <a:cs typeface="Arial" pitchFamily="34" charset="0"/>
              </a:rPr>
              <a:t>11-02</a:t>
            </a:r>
          </a:p>
          <a:p>
            <a:pPr algn="ctr"/>
            <a:endParaRPr lang="es-CO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CO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CO" sz="2800" dirty="0" smtClean="0">
                <a:latin typeface="Arial" pitchFamily="34" charset="0"/>
                <a:cs typeface="Arial" pitchFamily="34" charset="0"/>
              </a:rPr>
              <a:t>TUNJA </a:t>
            </a:r>
          </a:p>
          <a:p>
            <a:pPr algn="ctr"/>
            <a:r>
              <a:rPr lang="es-CO" sz="2800" dirty="0" smtClean="0">
                <a:latin typeface="Arial" pitchFamily="34" charset="0"/>
                <a:cs typeface="Arial" pitchFamily="34" charset="0"/>
              </a:rPr>
              <a:t>2012</a:t>
            </a: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217991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548680"/>
            <a:ext cx="7854696" cy="5760640"/>
          </a:xfrm>
        </p:spPr>
        <p:txBody>
          <a:bodyPr/>
          <a:lstStyle/>
          <a:p>
            <a:pPr algn="l"/>
            <a:r>
              <a:rPr lang="es-CO" dirty="0" smtClean="0">
                <a:latin typeface="Arial" pitchFamily="34" charset="0"/>
                <a:cs typeface="Arial" pitchFamily="34" charset="0"/>
              </a:rPr>
              <a:t>Debido al nazismo se crearon los famosos 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campos de </a:t>
            </a:r>
            <a:r>
              <a:rPr lang="es-CO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concentracion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CO" dirty="0" smtClean="0">
                <a:effectLst/>
                <a:latin typeface="Arial" pitchFamily="34" charset="0"/>
                <a:cs typeface="Arial" pitchFamily="34" charset="0"/>
              </a:rPr>
              <a:t>, sitios en los cuales encerraban a judíos, homosexuales y toda persona </a:t>
            </a:r>
            <a:r>
              <a:rPr lang="es-CO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inferior </a:t>
            </a:r>
            <a:r>
              <a:rPr lang="es-CO" dirty="0" smtClean="0">
                <a:effectLst/>
                <a:latin typeface="Arial" pitchFamily="34" charset="0"/>
                <a:cs typeface="Arial" pitchFamily="34" charset="0"/>
              </a:rPr>
              <a:t>y los ponían a trabajar como esclavos y cuando ya no podían trabajar mas los mataban.</a:t>
            </a:r>
          </a:p>
          <a:p>
            <a:pPr algn="l"/>
            <a:endParaRPr lang="es-CO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dirty="0" smtClean="0">
                <a:effectLst/>
                <a:latin typeface="Arial" pitchFamily="34" charset="0"/>
                <a:cs typeface="Arial" pitchFamily="34" charset="0"/>
              </a:rPr>
              <a:t>Este movimiento dejo personas que siguen su doctrina hasta hoy en  día cree que fue una buena causa, negándose a ver las miles de muertes inocentes y lo que provoco la guerra mas sangrienta de toda la historia.</a:t>
            </a:r>
            <a:endParaRPr lang="es-AR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74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504" y="1556792"/>
            <a:ext cx="9144000" cy="3168352"/>
          </a:xfrm>
        </p:spPr>
        <p:txBody>
          <a:bodyPr>
            <a:noAutofit/>
          </a:bodyPr>
          <a:lstStyle/>
          <a:p>
            <a:pPr algn="ctr"/>
            <a:r>
              <a:rPr lang="es-CO" sz="13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Bodoni MT Black" pitchFamily="18" charset="0"/>
              </a:rPr>
              <a:t>GRACIAS</a:t>
            </a:r>
            <a:endParaRPr lang="es-AR" sz="13800" dirty="0">
              <a:solidFill>
                <a:schemeClr val="accent3">
                  <a:lumMod val="60000"/>
                  <a:lumOff val="4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Bodoni MT Black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455760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23976" y="980728"/>
            <a:ext cx="8964488" cy="3497560"/>
          </a:xfrm>
        </p:spPr>
        <p:txBody>
          <a:bodyPr>
            <a:noAutofit/>
          </a:bodyPr>
          <a:lstStyle/>
          <a:p>
            <a:r>
              <a:rPr lang="es-CO" sz="166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NAZISMO</a:t>
            </a:r>
            <a:endParaRPr lang="es-AR" sz="1660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577650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0"/>
            <a:ext cx="6804248" cy="764704"/>
          </a:xfrm>
        </p:spPr>
        <p:txBody>
          <a:bodyPr>
            <a:normAutofit/>
          </a:bodyPr>
          <a:lstStyle/>
          <a:p>
            <a:r>
              <a:rPr lang="es-CO" sz="1600" b="0" dirty="0" smtClean="0">
                <a:effectLst/>
              </a:rPr>
              <a:t>.</a:t>
            </a:r>
            <a:r>
              <a:rPr lang="es-CO" sz="1600" b="0" dirty="0">
                <a:effectLst/>
              </a:rPr>
              <a:t/>
            </a:r>
            <a:br>
              <a:rPr lang="es-CO" sz="1600" b="0" dirty="0">
                <a:effectLst/>
              </a:rPr>
            </a:br>
            <a:r>
              <a:rPr lang="es-CO" sz="1600" dirty="0"/>
              <a:t/>
            </a:r>
            <a:br>
              <a:rPr lang="es-CO" sz="1600" dirty="0"/>
            </a:br>
            <a:endParaRPr lang="es-AR" sz="16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98714" y="1169653"/>
            <a:ext cx="7854696" cy="4216432"/>
          </a:xfrm>
        </p:spPr>
        <p:txBody>
          <a:bodyPr>
            <a:noAutofit/>
          </a:bodyPr>
          <a:lstStyle/>
          <a:p>
            <a:pPr algn="l"/>
            <a:r>
              <a:rPr lang="es-CO" sz="2400" dirty="0">
                <a:latin typeface="Arial" pitchFamily="34" charset="0"/>
                <a:cs typeface="Arial" pitchFamily="34" charset="0"/>
              </a:rPr>
              <a:t>El nazismo también conocido como el nacionalsocialismo es una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ideología </a:t>
            </a:r>
            <a:r>
              <a:rPr lang="es-CO" sz="2400" dirty="0">
                <a:latin typeface="Arial" pitchFamily="34" charset="0"/>
                <a:cs typeface="Arial" pitchFamily="34" charset="0"/>
              </a:rPr>
              <a:t>reforzada por la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teoría  </a:t>
            </a:r>
            <a:r>
              <a:rPr lang="es-CO" sz="2400" dirty="0">
                <a:latin typeface="Arial" pitchFamily="34" charset="0"/>
                <a:cs typeface="Arial" pitchFamily="34" charset="0"/>
              </a:rPr>
              <a:t>de la superioridad de la raza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aria.</a:t>
            </a:r>
          </a:p>
          <a:p>
            <a:pPr algn="l"/>
            <a:r>
              <a:rPr lang="es-CO" sz="2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CO" sz="2400" dirty="0">
                <a:latin typeface="Arial" pitchFamily="34" charset="0"/>
                <a:cs typeface="Arial" pitchFamily="34" charset="0"/>
              </a:rPr>
              <a:t>término </a:t>
            </a:r>
            <a:r>
              <a:rPr lang="es-CO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"Nazi" </a:t>
            </a:r>
            <a:r>
              <a:rPr lang="es-CO" sz="2400" dirty="0">
                <a:latin typeface="Arial" pitchFamily="34" charset="0"/>
                <a:cs typeface="Arial" pitchFamily="34" charset="0"/>
              </a:rPr>
              <a:t>deriva de las primeras dos sílabas del nombre oficial del partido: </a:t>
            </a:r>
            <a:r>
              <a:rPr lang="es-CO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s-CO" sz="2400" i="1" dirty="0">
                <a:latin typeface="Arial" pitchFamily="34" charset="0"/>
                <a:cs typeface="Arial" pitchFamily="34" charset="0"/>
              </a:rPr>
              <a:t>tionalso</a:t>
            </a:r>
            <a:r>
              <a:rPr lang="es-CO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zi</a:t>
            </a:r>
            <a:r>
              <a:rPr lang="es-CO" sz="2400" i="1" dirty="0">
                <a:latin typeface="Arial" pitchFamily="34" charset="0"/>
                <a:cs typeface="Arial" pitchFamily="34" charset="0"/>
              </a:rPr>
              <a:t>alistische Deutsche Arbeiterpartei</a:t>
            </a:r>
            <a:r>
              <a:rPr lang="es-CO" sz="2400" dirty="0">
                <a:latin typeface="Arial" pitchFamily="34" charset="0"/>
                <a:cs typeface="Arial" pitchFamily="34" charset="0"/>
              </a:rPr>
              <a:t> o "NSDAP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".</a:t>
            </a:r>
          </a:p>
          <a:p>
            <a:pPr algn="l"/>
            <a:r>
              <a:rPr lang="es-CO" sz="2400" dirty="0">
                <a:latin typeface="Arial" pitchFamily="34" charset="0"/>
                <a:cs typeface="Arial" pitchFamily="34" charset="0"/>
              </a:rPr>
              <a:t> Los miembros del partido se identificaban a sí mismos generalmente como "Nationalsozialisten" (Nacional socialistas) y solo raramente como "nazis".</a:t>
            </a:r>
            <a:br>
              <a:rPr lang="es-CO" sz="2400" dirty="0">
                <a:latin typeface="Arial" pitchFamily="34" charset="0"/>
                <a:cs typeface="Arial" pitchFamily="34" charset="0"/>
              </a:rPr>
            </a:br>
            <a:r>
              <a:rPr lang="es-CO" sz="2400" dirty="0">
                <a:latin typeface="Arial" pitchFamily="34" charset="0"/>
                <a:cs typeface="Arial" pitchFamily="34" charset="0"/>
              </a:rPr>
              <a:t/>
            </a:r>
            <a:br>
              <a:rPr lang="es-CO" sz="2400" dirty="0">
                <a:latin typeface="Arial" pitchFamily="34" charset="0"/>
                <a:cs typeface="Arial" pitchFamily="34" charset="0"/>
              </a:rPr>
            </a:br>
            <a:endParaRPr lang="es-A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1877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692696"/>
            <a:ext cx="7854696" cy="5544616"/>
          </a:xfrm>
        </p:spPr>
        <p:txBody>
          <a:bodyPr>
            <a:normAutofit/>
          </a:bodyPr>
          <a:lstStyle/>
          <a:p>
            <a:pPr algn="l"/>
            <a:r>
              <a:rPr lang="es-CO" sz="2800" dirty="0" smtClean="0">
                <a:latin typeface="Arial" pitchFamily="34" charset="0"/>
                <a:cs typeface="Arial" pitchFamily="34" charset="0"/>
              </a:rPr>
              <a:t> Será la más importante de las ideologías totalitarias que se desarrollaron en Europa y el mundo durante la época de entreguerras tiene su origen en la situación de Alemania tras el tratado de Versalles, en el sentimiento nacionalista, el descrédito de las democracias tras la I guerra mundial y la crisis económica alemana y general (crack de 1929) parte también de las particularísimas ideas de Adolf Hitler, su impulsor y el líder indiscutible de esta ideología y de este movimiento</a:t>
            </a:r>
            <a:endParaRPr lang="es-A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9630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438"/>
            <a:ext cx="7194501" cy="6831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80991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404664"/>
            <a:ext cx="7851648" cy="2795736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05394"/>
            <a:ext cx="8388096" cy="6652606"/>
          </a:xfrm>
        </p:spPr>
        <p:txBody>
          <a:bodyPr>
            <a:normAutofit/>
          </a:bodyPr>
          <a:lstStyle/>
          <a:p>
            <a:pPr algn="l"/>
            <a:endParaRPr lang="es-CO" sz="3200" dirty="0" smtClean="0">
              <a:solidFill>
                <a:schemeClr val="accent5">
                  <a:lumMod val="40000"/>
                  <a:lumOff val="60000"/>
                </a:schemeClr>
              </a:solidFill>
              <a:latin typeface="Bodoni MT Black" pitchFamily="18" charset="0"/>
            </a:endParaRPr>
          </a:p>
          <a:p>
            <a:pPr algn="l"/>
            <a:r>
              <a:rPr lang="es-CO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odoni MT Black" pitchFamily="18" charset="0"/>
              </a:rPr>
              <a:t>CARACTERISTICAS: </a:t>
            </a:r>
          </a:p>
          <a:p>
            <a:pPr algn="l"/>
            <a:endParaRPr lang="es-CO" sz="2400" dirty="0" smtClean="0"/>
          </a:p>
          <a:p>
            <a:pPr algn="l"/>
            <a:r>
              <a:rPr lang="es-CO" sz="2400" dirty="0" smtClean="0"/>
              <a:t>* Se </a:t>
            </a:r>
            <a:r>
              <a:rPr lang="es-CO" sz="2400" dirty="0"/>
              <a:t>caracterizan por su antisemitismo, su apología de la acción y de la violencia y el </a:t>
            </a:r>
            <a:r>
              <a:rPr lang="es-CO" sz="2400" dirty="0" smtClean="0"/>
              <a:t>autoritarismo</a:t>
            </a:r>
          </a:p>
          <a:p>
            <a:pPr algn="l"/>
            <a:endParaRPr lang="es-CO" sz="2400" dirty="0" smtClean="0"/>
          </a:p>
          <a:p>
            <a:pPr algn="l" fontAlgn="base"/>
            <a:r>
              <a:rPr lang="es-CO" dirty="0" smtClean="0"/>
              <a:t>* Impuso </a:t>
            </a:r>
            <a:r>
              <a:rPr lang="es-CO" dirty="0"/>
              <a:t>un régimen ultranacionalista, totalitario, antidemocrático, anticomunista y extremadamente violento. </a:t>
            </a:r>
            <a:endParaRPr lang="es-CO" dirty="0" smtClean="0"/>
          </a:p>
          <a:p>
            <a:pPr algn="l" fontAlgn="base"/>
            <a:r>
              <a:rPr lang="es-CO" dirty="0" smtClean="0"/>
              <a:t>* El </a:t>
            </a:r>
            <a:r>
              <a:rPr lang="es-CO" dirty="0"/>
              <a:t>Estado era dirigido por un líder todopoderoso, el </a:t>
            </a:r>
            <a:r>
              <a:rPr lang="es-CO" i="1" dirty="0" err="1"/>
              <a:t>führer</a:t>
            </a:r>
            <a:r>
              <a:rPr lang="es-CO" dirty="0"/>
              <a:t> (guía), y sostenido por un partido único, el Partido Nazi, que controlaba todos los aspectos políticos, sociales y económicos.</a:t>
            </a:r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243132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6309320"/>
          </a:xfrm>
        </p:spPr>
        <p:txBody>
          <a:bodyPr>
            <a:normAutofit/>
          </a:bodyPr>
          <a:lstStyle/>
          <a:p>
            <a:pPr algn="l" fontAlgn="base"/>
            <a:r>
              <a:rPr lang="es-CO" dirty="0" smtClean="0"/>
              <a:t>* El </a:t>
            </a:r>
            <a:r>
              <a:rPr lang="es-CO" dirty="0"/>
              <a:t>racismo era otra faceta fundamental y de enorme peso en su base ideológica. La manifestación del racismo tuvo su mayor exponente en el odio exacerbado contra los judíos, a los que se acusaba de ser los causantes de todos los males internos de Alemania.</a:t>
            </a:r>
          </a:p>
          <a:p>
            <a:pPr algn="l" fontAlgn="base"/>
            <a:r>
              <a:rPr lang="es-CO" dirty="0" smtClean="0"/>
              <a:t>* Defendía </a:t>
            </a:r>
            <a:r>
              <a:rPr lang="es-CO" dirty="0"/>
              <a:t>la superioridad de la raza aria y su derecho a imponerse a las demás.</a:t>
            </a:r>
          </a:p>
          <a:p>
            <a:pPr algn="l" fontAlgn="base"/>
            <a:r>
              <a:rPr lang="es-CO" dirty="0" smtClean="0"/>
              <a:t>* Estableció </a:t>
            </a:r>
            <a:r>
              <a:rPr lang="es-CO" dirty="0"/>
              <a:t>una intensa política propagandística de la ideología nazi y el control de la cultura y los medios de comunicación.</a:t>
            </a:r>
          </a:p>
          <a:p>
            <a:pPr algn="l" fontAlgn="base"/>
            <a:r>
              <a:rPr lang="es-CO" dirty="0" smtClean="0"/>
              <a:t>* Puso </a:t>
            </a:r>
            <a:r>
              <a:rPr lang="es-CO" dirty="0"/>
              <a:t>en práctica una política exterior expansionista, el pangermanismo.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2751449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5445224"/>
            <a:ext cx="7854696" cy="1176536"/>
          </a:xfrm>
        </p:spPr>
        <p:txBody>
          <a:bodyPr/>
          <a:lstStyle/>
          <a:p>
            <a:pPr algn="ctr"/>
            <a:r>
              <a:rPr lang="es-CO" dirty="0">
                <a:latin typeface="Arial" pitchFamily="34" charset="0"/>
                <a:cs typeface="Arial" pitchFamily="34" charset="0"/>
              </a:rPr>
              <a:t>Cartel del Partido Nacionalsocialista</a:t>
            </a:r>
            <a:br>
              <a:rPr lang="es-CO" dirty="0">
                <a:latin typeface="Arial" pitchFamily="34" charset="0"/>
                <a:cs typeface="Arial" pitchFamily="34" charset="0"/>
              </a:rPr>
            </a:br>
            <a:r>
              <a:rPr lang="es-CO" dirty="0">
                <a:latin typeface="Arial" pitchFamily="34" charset="0"/>
                <a:cs typeface="Arial" pitchFamily="34" charset="0"/>
              </a:rPr>
              <a:t>con la leyenda </a:t>
            </a:r>
            <a:r>
              <a:rPr lang="es-CO" i="1" dirty="0">
                <a:latin typeface="Arial" pitchFamily="34" charset="0"/>
                <a:cs typeface="Arial" pitchFamily="34" charset="0"/>
              </a:rPr>
              <a:t>¡Viva Alemania!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78510"/>
            <a:ext cx="4176464" cy="526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82975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851648" cy="1080120"/>
          </a:xfrm>
        </p:spPr>
        <p:txBody>
          <a:bodyPr>
            <a:normAutofit/>
          </a:bodyPr>
          <a:lstStyle/>
          <a:p>
            <a:pPr algn="l"/>
            <a:r>
              <a:rPr lang="es-CO" sz="66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Bodoni MT Black" pitchFamily="18" charset="0"/>
              </a:rPr>
              <a:t>ADOLF HITLER</a:t>
            </a:r>
            <a:endParaRPr lang="es-AR" sz="6600" dirty="0">
              <a:solidFill>
                <a:schemeClr val="accent5">
                  <a:lumMod val="40000"/>
                  <a:lumOff val="60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Bodoni MT Black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3600400"/>
          </a:xfrm>
        </p:spPr>
        <p:txBody>
          <a:bodyPr>
            <a:normAutofit/>
          </a:bodyPr>
          <a:lstStyle/>
          <a:p>
            <a:pPr algn="l"/>
            <a:r>
              <a:rPr lang="es-CO" sz="2800" dirty="0"/>
              <a:t> (1889-1945) Líder </a:t>
            </a:r>
            <a:r>
              <a:rPr lang="es-CO" sz="2800" dirty="0" smtClean="0"/>
              <a:t>del partido nacionalsocialista, que era conformado por civiles y militares desempleados.</a:t>
            </a:r>
          </a:p>
          <a:p>
            <a:pPr algn="l"/>
            <a:r>
              <a:rPr lang="es-CO" sz="2800" dirty="0" smtClean="0"/>
              <a:t>Hitler inicio el nazismo, por haber leído el libro de Friedrich Nietzsche llamado </a:t>
            </a:r>
            <a:r>
              <a:rPr lang="es-CO" sz="280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el anticristo </a:t>
            </a:r>
            <a:r>
              <a:rPr lang="es-CO" sz="2800" dirty="0" smtClean="0">
                <a:effectLst/>
              </a:rPr>
              <a:t>que hablaba sobre una raza que pudiera ser superior a las demás. Además hablaba que no se debe tener piedad ni misericordia ante los débiles.</a:t>
            </a:r>
            <a:endParaRPr lang="es-AR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386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347</Words>
  <Application>Microsoft Office PowerPoint</Application>
  <PresentationFormat>Presentación en pantalla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Diapositiva 1</vt:lpstr>
      <vt:lpstr>NAZISMO</vt:lpstr>
      <vt:lpstr>.  </vt:lpstr>
      <vt:lpstr>Diapositiva 4</vt:lpstr>
      <vt:lpstr>Diapositiva 5</vt:lpstr>
      <vt:lpstr>Diapositiva 6</vt:lpstr>
      <vt:lpstr>Diapositiva 7</vt:lpstr>
      <vt:lpstr>Diapositiva 8</vt:lpstr>
      <vt:lpstr>ADOLF HITLER</vt:lpstr>
      <vt:lpstr>Diapositiva 10</vt:lpstr>
      <vt:lpstr>GRACIAS</vt:lpstr>
    </vt:vector>
  </TitlesOfParts>
  <Company>BlueDeep 2010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NAZISMO</dc:title>
  <dc:creator>BlueDeep</dc:creator>
  <cp:lastModifiedBy>Usuario</cp:lastModifiedBy>
  <cp:revision>10</cp:revision>
  <dcterms:created xsi:type="dcterms:W3CDTF">2012-06-07T02:18:34Z</dcterms:created>
  <dcterms:modified xsi:type="dcterms:W3CDTF">2014-04-17T23:51:52Z</dcterms:modified>
</cp:coreProperties>
</file>