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D448FE-21B2-4311-9671-AC8946F0AF2E}" type="datetimeFigureOut">
              <a:rPr lang="es-CO" smtClean="0"/>
              <a:pPr/>
              <a:t>17/04/2014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1562F3-262B-455D-82C5-08CC1929BF0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So6nYgDuF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es-CO" dirty="0" smtClean="0">
                <a:latin typeface="Algerian" pitchFamily="82" charset="0"/>
              </a:rPr>
              <a:t>SOCIALDEMOCRACIA</a:t>
            </a:r>
            <a:endParaRPr lang="es-CO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s-CO" sz="2000" b="1" dirty="0" smtClean="0"/>
              <a:t>JUAN SEBASTIAN TORRES MARTINEZ</a:t>
            </a:r>
          </a:p>
          <a:p>
            <a:pPr algn="l"/>
            <a:r>
              <a:rPr lang="es-CO" sz="2000" b="1" dirty="0" smtClean="0"/>
              <a:t>DANIEL FELIPE ROJAS CHAVES</a:t>
            </a:r>
          </a:p>
          <a:p>
            <a:pPr algn="l"/>
            <a:r>
              <a:rPr lang="es-CO" sz="2000" b="1" dirty="0" smtClean="0"/>
              <a:t>JUAN SEBASTIAN PINEDA ROLDAN</a:t>
            </a:r>
          </a:p>
          <a:p>
            <a:pPr algn="l"/>
            <a:r>
              <a:rPr lang="es-CO" sz="2000" b="1" dirty="0" smtClean="0"/>
              <a:t>CURSO: 11-03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70265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Conociendo la socialdemocracia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>
                <a:hlinkClick r:id="rId2"/>
              </a:rPr>
              <a:t>http://www.youtube.com/watch?v=GSo6nYgDuFk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106576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Alemania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310" y="2119313"/>
            <a:ext cx="4714742" cy="3603625"/>
          </a:xfrm>
        </p:spPr>
      </p:pic>
    </p:spTree>
    <p:extLst>
      <p:ext uri="{BB962C8B-B14F-4D97-AF65-F5344CB8AC3E}">
        <p14:creationId xmlns:p14="http://schemas.microsoft.com/office/powerpoint/2010/main" xmlns="" val="12649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1" y="836711"/>
            <a:ext cx="7213868" cy="5420045"/>
          </a:xfrm>
        </p:spPr>
      </p:pic>
    </p:spTree>
    <p:extLst>
      <p:ext uri="{BB962C8B-B14F-4D97-AF65-F5344CB8AC3E}">
        <p14:creationId xmlns:p14="http://schemas.microsoft.com/office/powerpoint/2010/main" xmlns="" val="142266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268760"/>
            <a:ext cx="4680519" cy="4090640"/>
          </a:xfrm>
        </p:spPr>
      </p:pic>
    </p:spTree>
    <p:extLst>
      <p:ext uri="{BB962C8B-B14F-4D97-AF65-F5344CB8AC3E}">
        <p14:creationId xmlns:p14="http://schemas.microsoft.com/office/powerpoint/2010/main" xmlns="" val="267180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68760"/>
            <a:ext cx="4032448" cy="3603625"/>
          </a:xfrm>
        </p:spPr>
      </p:pic>
    </p:spTree>
    <p:extLst>
      <p:ext uri="{BB962C8B-B14F-4D97-AF65-F5344CB8AC3E}">
        <p14:creationId xmlns:p14="http://schemas.microsoft.com/office/powerpoint/2010/main" xmlns="" val="343468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24744"/>
            <a:ext cx="4896544" cy="4225131"/>
          </a:xfrm>
        </p:spPr>
      </p:pic>
    </p:spTree>
    <p:extLst>
      <p:ext uri="{BB962C8B-B14F-4D97-AF65-F5344CB8AC3E}">
        <p14:creationId xmlns:p14="http://schemas.microsoft.com/office/powerpoint/2010/main" xmlns="" val="5622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340768"/>
            <a:ext cx="3888432" cy="4370288"/>
          </a:xfrm>
        </p:spPr>
      </p:pic>
    </p:spTree>
    <p:extLst>
      <p:ext uri="{BB962C8B-B14F-4D97-AF65-F5344CB8AC3E}">
        <p14:creationId xmlns:p14="http://schemas.microsoft.com/office/powerpoint/2010/main" xmlns="" val="144070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12776"/>
            <a:ext cx="3364929" cy="3812133"/>
          </a:xfrm>
        </p:spPr>
      </p:pic>
    </p:spTree>
    <p:extLst>
      <p:ext uri="{BB962C8B-B14F-4D97-AF65-F5344CB8AC3E}">
        <p14:creationId xmlns:p14="http://schemas.microsoft.com/office/powerpoint/2010/main" xmlns="" val="4172459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24744"/>
            <a:ext cx="3672408" cy="4320381"/>
          </a:xfrm>
        </p:spPr>
      </p:pic>
    </p:spTree>
    <p:extLst>
      <p:ext uri="{BB962C8B-B14F-4D97-AF65-F5344CB8AC3E}">
        <p14:creationId xmlns:p14="http://schemas.microsoft.com/office/powerpoint/2010/main" xmlns="" val="44784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</TotalTime>
  <Words>23</Words>
  <Application>Microsoft Office PowerPoint</Application>
  <PresentationFormat>Presentación en pantalla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SOCIALDEMOCRACIA</vt:lpstr>
      <vt:lpstr>Alemania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Conociendo la socialdemocracia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SOCIALDEMOCRACIA</dc:title>
  <dc:creator>SONY VAIO</dc:creator>
  <cp:lastModifiedBy>Usuario</cp:lastModifiedBy>
  <cp:revision>5</cp:revision>
  <dcterms:created xsi:type="dcterms:W3CDTF">2013-05-09T03:41:23Z</dcterms:created>
  <dcterms:modified xsi:type="dcterms:W3CDTF">2014-04-17T23:44:14Z</dcterms:modified>
</cp:coreProperties>
</file>