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9" r:id="rId4"/>
    <p:sldId id="260" r:id="rId5"/>
    <p:sldId id="261" r:id="rId6"/>
    <p:sldId id="262" r:id="rId7"/>
    <p:sldId id="263" r:id="rId8"/>
    <p:sldId id="264" r:id="rId9"/>
    <p:sldId id="265" r:id="rId10"/>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81" autoAdjust="0"/>
    <p:restoredTop sz="94660"/>
  </p:normalViewPr>
  <p:slideViewPr>
    <p:cSldViewPr>
      <p:cViewPr>
        <p:scale>
          <a:sx n="100" d="100"/>
          <a:sy n="100" d="100"/>
        </p:scale>
        <p:origin x="-516"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smtClean="0"/>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B180F8F-0A2A-47A0-8388-637AAD549DC6}" type="datetimeFigureOut">
              <a:rPr lang="es-CO" smtClean="0"/>
              <a:pPr/>
              <a:t>17/04/2014</a:t>
            </a:fld>
            <a:endParaRPr lang="es-CO"/>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CO"/>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EAD1D127-2694-4F00-B1CE-19D6C748CB31}" type="slidenum">
              <a:rPr lang="es-CO" smtClean="0"/>
              <a:pPr/>
              <a:t>‹Nº›</a:t>
            </a:fld>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1B180F8F-0A2A-47A0-8388-637AAD549DC6}" type="datetimeFigureOut">
              <a:rPr lang="es-CO" smtClean="0"/>
              <a:pPr/>
              <a:t>17/04/2014</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EAD1D127-2694-4F00-B1CE-19D6C748CB31}"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extLst/>
          </a:lstStyle>
          <a:p>
            <a:fld id="{1B180F8F-0A2A-47A0-8388-637AAD549DC6}" type="datetimeFigureOut">
              <a:rPr lang="es-CO" smtClean="0"/>
              <a:pPr/>
              <a:t>17/04/2014</a:t>
            </a:fld>
            <a:endParaRPr lang="es-CO"/>
          </a:p>
        </p:txBody>
      </p:sp>
      <p:sp>
        <p:nvSpPr>
          <p:cNvPr id="5" name="4 Marcador de pie de página"/>
          <p:cNvSpPr>
            <a:spLocks noGrp="1"/>
          </p:cNvSpPr>
          <p:nvPr>
            <p:ph type="ftr" sz="quarter" idx="11"/>
          </p:nvPr>
        </p:nvSpPr>
        <p:spPr>
          <a:xfrm>
            <a:off x="457200" y="6556248"/>
            <a:ext cx="3657600" cy="228600"/>
          </a:xfrm>
        </p:spPr>
        <p:txBody>
          <a:bodyPr/>
          <a:lstStyle>
            <a:extLst/>
          </a:lstStyle>
          <a:p>
            <a:endParaRPr lang="es-CO"/>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EAD1D127-2694-4F00-B1CE-19D6C748CB31}"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1B180F8F-0A2A-47A0-8388-637AAD549DC6}" type="datetimeFigureOut">
              <a:rPr lang="es-CO" smtClean="0"/>
              <a:pPr/>
              <a:t>17/04/2014</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EAD1D127-2694-4F00-B1CE-19D6C748CB31}"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B180F8F-0A2A-47A0-8388-637AAD549DC6}" type="datetimeFigureOut">
              <a:rPr lang="es-CO" smtClean="0"/>
              <a:pPr/>
              <a:t>17/04/2014</a:t>
            </a:fld>
            <a:endParaRPr lang="es-CO"/>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CO"/>
          </a:p>
        </p:txBody>
      </p:sp>
      <p:sp>
        <p:nvSpPr>
          <p:cNvPr id="6" name="5 Marcador de número de diapositiva"/>
          <p:cNvSpPr>
            <a:spLocks noGrp="1"/>
          </p:cNvSpPr>
          <p:nvPr>
            <p:ph type="sldNum" sz="quarter" idx="12"/>
          </p:nvPr>
        </p:nvSpPr>
        <p:spPr>
          <a:xfrm>
            <a:off x="6733952" y="6555112"/>
            <a:ext cx="588336" cy="228600"/>
          </a:xfrm>
        </p:spPr>
        <p:txBody>
          <a:bodyPr/>
          <a:lstStyle>
            <a:extLst/>
          </a:lstStyle>
          <a:p>
            <a:fld id="{EAD1D127-2694-4F00-B1CE-19D6C748CB31}" type="slidenum">
              <a:rPr lang="es-CO" smtClean="0"/>
              <a:pPr/>
              <a:t>‹Nº›</a:t>
            </a:fld>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1B180F8F-0A2A-47A0-8388-637AAD549DC6}" type="datetimeFigureOut">
              <a:rPr lang="es-CO" smtClean="0"/>
              <a:pPr/>
              <a:t>17/04/2014</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EAD1D127-2694-4F00-B1CE-19D6C748CB31}"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1B180F8F-0A2A-47A0-8388-637AAD549DC6}" type="datetimeFigureOut">
              <a:rPr lang="es-CO" smtClean="0"/>
              <a:pPr/>
              <a:t>17/04/2014</a:t>
            </a:fld>
            <a:endParaRPr lang="es-CO"/>
          </a:p>
        </p:txBody>
      </p:sp>
      <p:sp>
        <p:nvSpPr>
          <p:cNvPr id="8" name="7 Marcador de pie de página"/>
          <p:cNvSpPr>
            <a:spLocks noGrp="1"/>
          </p:cNvSpPr>
          <p:nvPr>
            <p:ph type="ftr" sz="quarter" idx="11"/>
          </p:nvPr>
        </p:nvSpPr>
        <p:spPr/>
        <p:txBody>
          <a:bodyPr/>
          <a:lstStyle>
            <a:extLst/>
          </a:lstStyle>
          <a:p>
            <a:endParaRPr lang="es-CO"/>
          </a:p>
        </p:txBody>
      </p:sp>
      <p:sp>
        <p:nvSpPr>
          <p:cNvPr id="9" name="8 Marcador de número de diapositiva"/>
          <p:cNvSpPr>
            <a:spLocks noGrp="1"/>
          </p:cNvSpPr>
          <p:nvPr>
            <p:ph type="sldNum" sz="quarter" idx="12"/>
          </p:nvPr>
        </p:nvSpPr>
        <p:spPr/>
        <p:txBody>
          <a:bodyPr/>
          <a:lstStyle>
            <a:extLst/>
          </a:lstStyle>
          <a:p>
            <a:fld id="{EAD1D127-2694-4F00-B1CE-19D6C748CB31}"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1B180F8F-0A2A-47A0-8388-637AAD549DC6}" type="datetimeFigureOut">
              <a:rPr lang="es-CO" smtClean="0"/>
              <a:pPr/>
              <a:t>17/04/2014</a:t>
            </a:fld>
            <a:endParaRPr lang="es-CO"/>
          </a:p>
        </p:txBody>
      </p:sp>
      <p:sp>
        <p:nvSpPr>
          <p:cNvPr id="4" name="3 Marcador de pie de página"/>
          <p:cNvSpPr>
            <a:spLocks noGrp="1"/>
          </p:cNvSpPr>
          <p:nvPr>
            <p:ph type="ftr" sz="quarter" idx="11"/>
          </p:nvPr>
        </p:nvSpPr>
        <p:spPr/>
        <p:txBody>
          <a:bodyPr/>
          <a:lstStyle>
            <a:extLst/>
          </a:lstStyle>
          <a:p>
            <a:endParaRPr lang="es-CO"/>
          </a:p>
        </p:txBody>
      </p:sp>
      <p:sp>
        <p:nvSpPr>
          <p:cNvPr id="5" name="4 Marcador de número de diapositiva"/>
          <p:cNvSpPr>
            <a:spLocks noGrp="1"/>
          </p:cNvSpPr>
          <p:nvPr>
            <p:ph type="sldNum" sz="quarter" idx="12"/>
          </p:nvPr>
        </p:nvSpPr>
        <p:spPr/>
        <p:txBody>
          <a:bodyPr/>
          <a:lstStyle>
            <a:extLst/>
          </a:lstStyle>
          <a:p>
            <a:fld id="{EAD1D127-2694-4F00-B1CE-19D6C748CB31}"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1B180F8F-0A2A-47A0-8388-637AAD549DC6}" type="datetimeFigureOut">
              <a:rPr lang="es-CO" smtClean="0"/>
              <a:pPr/>
              <a:t>17/04/2014</a:t>
            </a:fld>
            <a:endParaRPr lang="es-CO"/>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CO"/>
          </a:p>
        </p:txBody>
      </p:sp>
      <p:sp>
        <p:nvSpPr>
          <p:cNvPr id="4" name="3 Marcador de número de diapositiva"/>
          <p:cNvSpPr>
            <a:spLocks noGrp="1"/>
          </p:cNvSpPr>
          <p:nvPr>
            <p:ph type="sldNum" sz="quarter" idx="12"/>
          </p:nvPr>
        </p:nvSpPr>
        <p:spPr/>
        <p:txBody>
          <a:bodyPr/>
          <a:lstStyle>
            <a:extLst/>
          </a:lstStyle>
          <a:p>
            <a:fld id="{EAD1D127-2694-4F00-B1CE-19D6C748CB31}"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1B180F8F-0A2A-47A0-8388-637AAD549DC6}" type="datetimeFigureOut">
              <a:rPr lang="es-CO" smtClean="0"/>
              <a:pPr/>
              <a:t>17/04/2014</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EAD1D127-2694-4F00-B1CE-19D6C748CB31}"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smtClean="0"/>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smtClean="0"/>
              <a:t>Haga clic para modificar el estilo de texto del patrón</a:t>
            </a:r>
          </a:p>
        </p:txBody>
      </p:sp>
      <p:sp>
        <p:nvSpPr>
          <p:cNvPr id="5" name="4 Marcador de fecha"/>
          <p:cNvSpPr>
            <a:spLocks noGrp="1"/>
          </p:cNvSpPr>
          <p:nvPr>
            <p:ph type="dt" sz="half" idx="10"/>
          </p:nvPr>
        </p:nvSpPr>
        <p:spPr/>
        <p:txBody>
          <a:bodyPr/>
          <a:lstStyle>
            <a:extLst/>
          </a:lstStyle>
          <a:p>
            <a:fld id="{1B180F8F-0A2A-47A0-8388-637AAD549DC6}" type="datetimeFigureOut">
              <a:rPr lang="es-CO" smtClean="0"/>
              <a:pPr/>
              <a:t>17/04/2014</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EAD1D127-2694-4F00-B1CE-19D6C748CB31}" type="slidenum">
              <a:rPr lang="es-CO" smtClean="0"/>
              <a:pPr/>
              <a:t>‹Nº›</a:t>
            </a:fld>
            <a:endParaRPr lang="es-CO"/>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smtClean="0"/>
              <a:t>Haga clic en el icono para agregar una imagen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s-ES" smtClean="0"/>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B180F8F-0A2A-47A0-8388-637AAD549DC6}" type="datetimeFigureOut">
              <a:rPr lang="es-CO" smtClean="0"/>
              <a:pPr/>
              <a:t>17/04/2014</a:t>
            </a:fld>
            <a:endParaRPr lang="es-CO"/>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CO"/>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EAD1D127-2694-4F00-B1CE-19D6C748CB31}"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4929190" y="1785926"/>
            <a:ext cx="4214810" cy="923330"/>
          </a:xfrm>
          <a:prstGeom prst="rect">
            <a:avLst/>
          </a:prstGeom>
          <a:noFill/>
        </p:spPr>
        <p:txBody>
          <a:bodyPr wrap="square" lIns="91440" tIns="45720" rIns="91440" bIns="45720">
            <a:spAutoFit/>
          </a:bodyPr>
          <a:lstStyle/>
          <a:p>
            <a:pPr algn="ctr"/>
            <a:r>
              <a:rPr lang="es-ES"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EL NAZISMO</a:t>
            </a:r>
            <a:endParaRPr lang="es-ES"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7" name="6 CuadroTexto"/>
          <p:cNvSpPr txBox="1"/>
          <p:nvPr/>
        </p:nvSpPr>
        <p:spPr>
          <a:xfrm>
            <a:off x="5786446" y="3857628"/>
            <a:ext cx="2857520" cy="1200329"/>
          </a:xfrm>
          <a:prstGeom prst="rect">
            <a:avLst/>
          </a:prstGeom>
          <a:noFill/>
        </p:spPr>
        <p:txBody>
          <a:bodyPr wrap="square" rtlCol="0">
            <a:spAutoFit/>
          </a:bodyPr>
          <a:lstStyle/>
          <a:p>
            <a:r>
              <a:rPr lang="en-US" dirty="0" smtClean="0"/>
              <a:t>Erika Katerine Lopez</a:t>
            </a:r>
          </a:p>
          <a:p>
            <a:r>
              <a:rPr lang="en-US" dirty="0" smtClean="0"/>
              <a:t>Stephanie Andrea Vera</a:t>
            </a:r>
          </a:p>
          <a:p>
            <a:endParaRPr lang="en-US" dirty="0" smtClean="0"/>
          </a:p>
          <a:p>
            <a:r>
              <a:rPr lang="en-US" dirty="0" smtClean="0"/>
              <a:t>11-05</a:t>
            </a:r>
            <a:endParaRPr lang="en-US" dirty="0"/>
          </a:p>
        </p:txBody>
      </p:sp>
      <p:pic>
        <p:nvPicPr>
          <p:cNvPr id="9218" name="Picture 2" descr="http://t3.gstatic.com/images?q=tbn:ANd9GcTm8qROd7WPMOKR2Ms1oPA48JWtPSyjBk9RjiEhEA4uutG45t06"/>
          <p:cNvPicPr>
            <a:picLocks noGrp="1" noChangeAspect="1" noChangeArrowheads="1"/>
          </p:cNvPicPr>
          <p:nvPr>
            <p:ph type="pic" idx="1"/>
          </p:nvPr>
        </p:nvPicPr>
        <p:blipFill>
          <a:blip r:embed="rId2"/>
          <a:srcRect l="1947" r="1947"/>
          <a:stretch>
            <a:fillRect/>
          </a:stretch>
        </p:blipFill>
        <p:spPr bwMode="auto">
          <a:prstGeom prst="rect">
            <a:avLst/>
          </a:prstGeom>
          <a:noFill/>
        </p:spPr>
      </p:pic>
    </p:spTree>
  </p:cSld>
  <p:clrMapOvr>
    <a:masterClrMapping/>
  </p:clrMapOvr>
  <p:transition advTm="3593"/>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type="body" sz="half" idx="2"/>
          </p:nvPr>
        </p:nvSpPr>
        <p:spPr>
          <a:xfrm>
            <a:off x="5286380" y="1071546"/>
            <a:ext cx="3429000" cy="914400"/>
          </a:xfrm>
        </p:spPr>
        <p:txBody>
          <a:bodyPr>
            <a:noAutofit/>
          </a:bodyPr>
          <a:lstStyle/>
          <a:p>
            <a:r>
              <a:rPr lang="es-CO" sz="1600" dirty="0" smtClean="0">
                <a:solidFill>
                  <a:schemeClr val="tx2"/>
                </a:solidFill>
              </a:rPr>
              <a:t>Es una ideología que surge en Alemania en los años 20 pero no alcanzo tanta importancia hasta los años 30, momento que las duras condiciones del paz impuestas en el tratado de Versalles en 1919, se juntan con la grave crisis mundial del jueves negro en 1929. A nivel mundial, las democracias liberales quedan fuertemente desacreditadas. La situación mundial parecía dar razones a las reivindicaciones obreras tradicionalmente vinculadas al marxismo y socialistas del siglo XIX. Este tratado impuso a Alemania unas condiciones tan drásticas que hacían que el país tuviese que destinar enorme porcentaje de sus ingresos nacionales al pago de daños e indemnizaciones, principalmente en Francia y Gran Bretaña.</a:t>
            </a:r>
          </a:p>
        </p:txBody>
      </p:sp>
      <p:pic>
        <p:nvPicPr>
          <p:cNvPr id="8194" name="Picture 2" descr="http://1.bp.blogspot.com/_c65KQAEID3I/TNQmzG_SjmI/AAAAAAAAAAM/-ZJnEdd0V4E/s1600/nazismo3.jpg"/>
          <p:cNvPicPr>
            <a:picLocks noGrp="1" noChangeAspect="1" noChangeArrowheads="1"/>
          </p:cNvPicPr>
          <p:nvPr>
            <p:ph type="pic" idx="1"/>
          </p:nvPr>
        </p:nvPicPr>
        <p:blipFill>
          <a:blip r:embed="rId2"/>
          <a:srcRect t="14926" b="14926"/>
          <a:stretch>
            <a:fillRect/>
          </a:stretch>
        </p:blipFill>
        <p:spPr bwMode="auto">
          <a:prstGeom prst="rect">
            <a:avLst/>
          </a:prstGeom>
          <a:noFill/>
        </p:spPr>
      </p:pic>
      <p:sp>
        <p:nvSpPr>
          <p:cNvPr id="5" name="4 Rectángulo"/>
          <p:cNvSpPr/>
          <p:nvPr/>
        </p:nvSpPr>
        <p:spPr>
          <a:xfrm>
            <a:off x="5286380" y="142852"/>
            <a:ext cx="3230372" cy="923330"/>
          </a:xfrm>
          <a:prstGeom prst="rect">
            <a:avLst/>
          </a:prstGeom>
          <a:noFill/>
        </p:spPr>
        <p:txBody>
          <a:bodyPr wrap="none" lIns="91440" tIns="45720" rIns="91440" bIns="45720">
            <a:spAutoFit/>
          </a:bodyPr>
          <a:lstStyle/>
          <a:p>
            <a:pPr algn="ctr"/>
            <a:r>
              <a:rPr lang="es-ES"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NAZISMO</a:t>
            </a:r>
            <a:endParaRPr lang="es-ES"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Tree>
  </p:cSld>
  <p:clrMapOvr>
    <a:masterClrMapping/>
  </p:clrMapOvr>
  <p:transition advTm="45438"/>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142852"/>
            <a:ext cx="8229600" cy="1166810"/>
          </a:xfrm>
        </p:spPr>
        <p:txBody>
          <a:bodyPr>
            <a:normAutofit/>
          </a:bodyPr>
          <a:lstStyle/>
          <a:p>
            <a:pPr algn="ctr"/>
            <a:r>
              <a:rPr lang="es-CO" sz="3200" dirty="0" smtClean="0"/>
              <a:t>PRINCIPALES CARACTERISTICAS DEL REGIMEN NAZISTA</a:t>
            </a:r>
            <a:endParaRPr lang="es-CO" sz="3200" dirty="0"/>
          </a:p>
        </p:txBody>
      </p:sp>
      <p:sp>
        <p:nvSpPr>
          <p:cNvPr id="3" name="2 Marcador de contenido"/>
          <p:cNvSpPr>
            <a:spLocks noGrp="1"/>
          </p:cNvSpPr>
          <p:nvPr>
            <p:ph idx="1"/>
          </p:nvPr>
        </p:nvSpPr>
        <p:spPr>
          <a:xfrm>
            <a:off x="457200" y="1285860"/>
            <a:ext cx="8229600" cy="5008577"/>
          </a:xfrm>
        </p:spPr>
        <p:txBody>
          <a:bodyPr>
            <a:normAutofit/>
          </a:bodyPr>
          <a:lstStyle/>
          <a:p>
            <a:pPr>
              <a:buNone/>
            </a:pPr>
            <a:r>
              <a:rPr lang="es-CO" sz="3600" dirty="0" smtClean="0">
                <a:latin typeface="Goudy Stout" pitchFamily="18" charset="0"/>
              </a:rPr>
              <a:t> </a:t>
            </a:r>
            <a:r>
              <a:rPr lang="es-CO" sz="3600" dirty="0" smtClean="0">
                <a:latin typeface="Comic Sans MS" pitchFamily="66" charset="0"/>
              </a:rPr>
              <a:t>Régimen Totalitario:</a:t>
            </a:r>
            <a:r>
              <a:rPr lang="es-CO" sz="1600" dirty="0" smtClean="0">
                <a:latin typeface="Comic Sans MS" pitchFamily="66" charset="0"/>
              </a:rPr>
              <a:t> </a:t>
            </a:r>
            <a:endParaRPr lang="es-CO" sz="3600" dirty="0" smtClean="0">
              <a:latin typeface="Goudy Stout" pitchFamily="18" charset="0"/>
            </a:endParaRPr>
          </a:p>
          <a:p>
            <a:r>
              <a:rPr lang="es-CO" sz="1800" dirty="0" smtClean="0">
                <a:latin typeface="+mj-lt"/>
              </a:rPr>
              <a:t> Se suprimieron derechos y libertades individuales .</a:t>
            </a:r>
          </a:p>
          <a:p>
            <a:r>
              <a:rPr lang="es-CO" sz="1800" dirty="0" smtClean="0">
                <a:latin typeface="+mj-lt"/>
              </a:rPr>
              <a:t>Se suprimieron a merced del Estado las empresas y los sindicatos obreros.</a:t>
            </a:r>
          </a:p>
          <a:p>
            <a:r>
              <a:rPr lang="es-CO" sz="1800" dirty="0" smtClean="0">
                <a:latin typeface="+mj-lt"/>
              </a:rPr>
              <a:t>Todas las actividades de los ciudadanos era vigiladas y coordinadas por la policía, al tiempo que toda oposición era oprimida.</a:t>
            </a:r>
          </a:p>
        </p:txBody>
      </p:sp>
      <p:pic>
        <p:nvPicPr>
          <p:cNvPr id="7170" name="Picture 2" descr="http://sww1945.webs.com/Nazismo/nazismo_3.jpg"/>
          <p:cNvPicPr>
            <a:picLocks noChangeAspect="1" noChangeArrowheads="1"/>
          </p:cNvPicPr>
          <p:nvPr/>
        </p:nvPicPr>
        <p:blipFill>
          <a:blip r:embed="rId2"/>
          <a:srcRect/>
          <a:stretch>
            <a:fillRect/>
          </a:stretch>
        </p:blipFill>
        <p:spPr bwMode="auto">
          <a:xfrm>
            <a:off x="2786050" y="3286124"/>
            <a:ext cx="3357586" cy="3357586"/>
          </a:xfrm>
          <a:prstGeom prst="rect">
            <a:avLst/>
          </a:prstGeom>
          <a:noFill/>
        </p:spPr>
      </p:pic>
    </p:spTree>
  </p:cSld>
  <p:clrMapOvr>
    <a:masterClrMapping/>
  </p:clrMapOvr>
  <p:transition advTm="20781"/>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32656"/>
            <a:ext cx="8229600" cy="5961781"/>
          </a:xfrm>
        </p:spPr>
        <p:txBody>
          <a:bodyPr>
            <a:normAutofit/>
          </a:bodyPr>
          <a:lstStyle/>
          <a:p>
            <a:pPr>
              <a:buNone/>
            </a:pPr>
            <a:r>
              <a:rPr lang="es-CO" sz="3600" dirty="0" smtClean="0">
                <a:latin typeface="Comic Sans MS" pitchFamily="66" charset="0"/>
              </a:rPr>
              <a:t>Militarización del país:</a:t>
            </a:r>
          </a:p>
          <a:p>
            <a:r>
              <a:rPr lang="es-CO" sz="1800" dirty="0" smtClean="0"/>
              <a:t>En Alemania esto se vivió con gran regocijo por parte de una gran mayoría de la población, dado que los hombres mas viejos habían participado en la Primera Guerra Mundial y a los mas jóvenes se les había inculcado un profundo sentimiento de venganza y revanchismo hacia quienes los habían humillado luego de perder la guerra.</a:t>
            </a:r>
            <a:r>
              <a:rPr lang="es-CO" dirty="0" smtClean="0"/>
              <a:t/>
            </a:r>
            <a:br>
              <a:rPr lang="es-CO" dirty="0" smtClean="0"/>
            </a:br>
            <a:endParaRPr lang="es-CO" dirty="0"/>
          </a:p>
        </p:txBody>
      </p:sp>
      <p:pic>
        <p:nvPicPr>
          <p:cNvPr id="6146" name="Picture 2" descr="http://www.brasilescola.com/upload/e/Nazismo%20e%20Neonazismo%20-%20C%20EDUCADOR.jpg"/>
          <p:cNvPicPr>
            <a:picLocks noChangeAspect="1" noChangeArrowheads="1"/>
          </p:cNvPicPr>
          <p:nvPr/>
        </p:nvPicPr>
        <p:blipFill>
          <a:blip r:embed="rId2"/>
          <a:srcRect/>
          <a:stretch>
            <a:fillRect/>
          </a:stretch>
        </p:blipFill>
        <p:spPr bwMode="auto">
          <a:xfrm>
            <a:off x="2357422" y="2786058"/>
            <a:ext cx="3737988" cy="2743201"/>
          </a:xfrm>
          <a:prstGeom prst="rect">
            <a:avLst/>
          </a:prstGeom>
          <a:noFill/>
        </p:spPr>
      </p:pic>
    </p:spTree>
  </p:cSld>
  <p:clrMapOvr>
    <a:masterClrMapping/>
  </p:clrMapOvr>
  <p:transition advTm="22359"/>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4" y="642918"/>
            <a:ext cx="8229600" cy="5889773"/>
          </a:xfrm>
        </p:spPr>
        <p:txBody>
          <a:bodyPr/>
          <a:lstStyle/>
          <a:p>
            <a:pPr>
              <a:buNone/>
            </a:pPr>
            <a:r>
              <a:rPr lang="es-CO" sz="3600" dirty="0" smtClean="0">
                <a:latin typeface="Comic Sans MS" pitchFamily="66" charset="0"/>
              </a:rPr>
              <a:t>Racismo:</a:t>
            </a:r>
          </a:p>
          <a:p>
            <a:r>
              <a:rPr lang="es-CO" sz="2000" dirty="0" smtClean="0"/>
              <a:t>Se sostenía que la raza  indoeuropea era la única raza superior por proceder de antiguos griegos, romanos y germanos y que era de total urgencia limpiarla de toda sangre no aria, en especial de la de los judíos.</a:t>
            </a:r>
          </a:p>
          <a:p>
            <a:pPr>
              <a:buNone/>
            </a:pPr>
            <a:endParaRPr lang="es-CO" sz="2000" dirty="0"/>
          </a:p>
        </p:txBody>
      </p:sp>
      <p:pic>
        <p:nvPicPr>
          <p:cNvPr id="5122" name="Picture 2" descr="http://sww1945.webs.com/Nazismo/nazismo123.jpg"/>
          <p:cNvPicPr>
            <a:picLocks noChangeAspect="1" noChangeArrowheads="1"/>
          </p:cNvPicPr>
          <p:nvPr/>
        </p:nvPicPr>
        <p:blipFill>
          <a:blip r:embed="rId2"/>
          <a:srcRect/>
          <a:stretch>
            <a:fillRect/>
          </a:stretch>
        </p:blipFill>
        <p:spPr bwMode="auto">
          <a:xfrm>
            <a:off x="2643174" y="2571744"/>
            <a:ext cx="3665896" cy="2786082"/>
          </a:xfrm>
          <a:prstGeom prst="rect">
            <a:avLst/>
          </a:prstGeom>
          <a:noFill/>
        </p:spPr>
      </p:pic>
    </p:spTree>
  </p:cSld>
  <p:clrMapOvr>
    <a:masterClrMapping/>
  </p:clrMapOvr>
  <p:transition advTm="14031"/>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817765"/>
          </a:xfrm>
        </p:spPr>
        <p:txBody>
          <a:bodyPr>
            <a:normAutofit/>
          </a:bodyPr>
          <a:lstStyle/>
          <a:p>
            <a:pPr>
              <a:buNone/>
            </a:pPr>
            <a:r>
              <a:rPr lang="es-CO" sz="3900" dirty="0" smtClean="0">
                <a:latin typeface="Comic Sans MS" pitchFamily="66" charset="0"/>
              </a:rPr>
              <a:t> Imperialismo:</a:t>
            </a:r>
          </a:p>
          <a:p>
            <a:r>
              <a:rPr lang="es-CO" sz="1900" dirty="0" smtClean="0"/>
              <a:t>Olvidando todo lo pactado en el Tratado de Versalles, los nazis ordenaron armar a la población, establecieron el servicio militar obligatorio, anexaron al territorio alemán toda la cuenca del Ruhr (que había sido cedida al control de Francia) y los territorios nacionales de Austria y Checoslovaquia. Cuando Alemania continuó con su plan de anexiones al invadir Polonia, se desató la Segunda Guerra Mundial, el primero de septiembre de 1939.</a:t>
            </a:r>
            <a:r>
              <a:rPr lang="es-CO" dirty="0" smtClean="0"/>
              <a:t/>
            </a:r>
            <a:br>
              <a:rPr lang="es-CO" dirty="0" smtClean="0"/>
            </a:br>
            <a:endParaRPr lang="es-CO" dirty="0"/>
          </a:p>
        </p:txBody>
      </p:sp>
      <p:pic>
        <p:nvPicPr>
          <p:cNvPr id="4098" name="Picture 2" descr="http://1.bp.blogspot.com/_o-9QS18HMwk/SjfBlmUhs8I/AAAAAAAAA2A/YHResmSGn2k/s400/nazismo.jpg"/>
          <p:cNvPicPr>
            <a:picLocks noChangeAspect="1" noChangeArrowheads="1"/>
          </p:cNvPicPr>
          <p:nvPr/>
        </p:nvPicPr>
        <p:blipFill>
          <a:blip r:embed="rId2"/>
          <a:srcRect/>
          <a:stretch>
            <a:fillRect/>
          </a:stretch>
        </p:blipFill>
        <p:spPr bwMode="auto">
          <a:xfrm>
            <a:off x="2500298" y="3143248"/>
            <a:ext cx="3643338" cy="2858786"/>
          </a:xfrm>
          <a:prstGeom prst="rect">
            <a:avLst/>
          </a:prstGeom>
          <a:noFill/>
        </p:spPr>
      </p:pic>
    </p:spTree>
  </p:cSld>
  <p:clrMapOvr>
    <a:masterClrMapping/>
  </p:clrMapOvr>
  <p:transition advTm="2439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O"/>
          </a:p>
        </p:txBody>
      </p:sp>
      <p:pic>
        <p:nvPicPr>
          <p:cNvPr id="4" name="3 Marcador de contenido" descr="+postersa.jpg"/>
          <p:cNvPicPr>
            <a:picLocks noGrp="1" noChangeAspect="1"/>
          </p:cNvPicPr>
          <p:nvPr>
            <p:ph idx="1"/>
          </p:nvPr>
        </p:nvPicPr>
        <p:blipFill>
          <a:blip r:embed="rId2" cstate="print"/>
          <a:stretch>
            <a:fillRect/>
          </a:stretch>
        </p:blipFill>
        <p:spPr>
          <a:xfrm>
            <a:off x="251520" y="54114"/>
            <a:ext cx="8568952" cy="6712134"/>
          </a:xfrm>
        </p:spPr>
      </p:pic>
    </p:spTree>
  </p:cSld>
  <p:clrMapOvr>
    <a:masterClrMapping/>
  </p:clrMapOvr>
  <p:transition advTm="4203"/>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type="body" sz="half" idx="2"/>
          </p:nvPr>
        </p:nvSpPr>
        <p:spPr>
          <a:xfrm>
            <a:off x="5357818" y="1571612"/>
            <a:ext cx="3429000" cy="2714644"/>
          </a:xfrm>
        </p:spPr>
        <p:txBody>
          <a:bodyPr>
            <a:normAutofit fontScale="70000" lnSpcReduction="20000"/>
          </a:bodyPr>
          <a:lstStyle/>
          <a:p>
            <a:pPr>
              <a:buFont typeface="Wingdings" pitchFamily="2" charset="2"/>
              <a:buChar char="v"/>
            </a:pPr>
            <a:r>
              <a:rPr lang="es-CO" dirty="0" smtClean="0"/>
              <a:t> </a:t>
            </a:r>
            <a:r>
              <a:rPr lang="es-CO" sz="2400" dirty="0" smtClean="0"/>
              <a:t>Es uno de esos pocos individuos de los cuales se puede decir con absoluta certeza que: sin él, el curso de la historia habría sido diferente o, que sin él, las cosas habrían sido muy diferentes.</a:t>
            </a:r>
          </a:p>
          <a:p>
            <a:endParaRPr lang="es-CO" sz="2400" dirty="0" smtClean="0"/>
          </a:p>
          <a:p>
            <a:pPr>
              <a:buFont typeface="Wingdings" pitchFamily="2" charset="2"/>
              <a:buChar char="v"/>
            </a:pPr>
            <a:r>
              <a:rPr lang="es-CO" sz="2400" dirty="0" smtClean="0"/>
              <a:t> Hay poca duda que Hitler poseía un carisma y capacidad oratoria, pero también una ambición excepcional.</a:t>
            </a:r>
            <a:endParaRPr lang="es-CO" sz="2400" dirty="0"/>
          </a:p>
        </p:txBody>
      </p:sp>
      <p:pic>
        <p:nvPicPr>
          <p:cNvPr id="2050" name="Picture 2" descr="http://4.bp.blogspot.com/-MJ9KXB4XKxU/Tao5kZYWkMI/AAAAAAAAAA4/awuoXZsGAYk/s1600/el-nazismo.jpg"/>
          <p:cNvPicPr>
            <a:picLocks noGrp="1" noChangeAspect="1" noChangeArrowheads="1"/>
          </p:cNvPicPr>
          <p:nvPr>
            <p:ph type="pic" idx="1"/>
          </p:nvPr>
        </p:nvPicPr>
        <p:blipFill>
          <a:blip r:embed="rId2"/>
          <a:srcRect t="5214" b="5214"/>
          <a:stretch>
            <a:fillRect/>
          </a:stretch>
        </p:blipFill>
        <p:spPr bwMode="auto">
          <a:prstGeom prst="rect">
            <a:avLst/>
          </a:prstGeom>
          <a:noFill/>
        </p:spPr>
      </p:pic>
      <p:sp>
        <p:nvSpPr>
          <p:cNvPr id="9" name="8 Rectángulo"/>
          <p:cNvSpPr/>
          <p:nvPr/>
        </p:nvSpPr>
        <p:spPr>
          <a:xfrm>
            <a:off x="6143636" y="428604"/>
            <a:ext cx="2036135" cy="923330"/>
          </a:xfrm>
          <a:prstGeom prst="rect">
            <a:avLst/>
          </a:prstGeom>
          <a:noFill/>
        </p:spPr>
        <p:txBody>
          <a:bodyPr wrap="non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es-ES" sz="5400" b="1" cap="none" spc="0" dirty="0" smtClean="0">
                <a:ln/>
                <a:solidFill>
                  <a:schemeClr val="accent5">
                    <a:tint val="50000"/>
                    <a:satMod val="180000"/>
                  </a:schemeClr>
                </a:solidFill>
                <a:effectLst/>
              </a:rPr>
              <a:t>Hitler</a:t>
            </a:r>
            <a:endParaRPr lang="es-ES" sz="5400" b="1" cap="none" spc="0" dirty="0">
              <a:ln/>
              <a:solidFill>
                <a:schemeClr val="accent5">
                  <a:tint val="50000"/>
                  <a:satMod val="180000"/>
                </a:schemeClr>
              </a:solidFill>
              <a:effectLst/>
            </a:endParaRPr>
          </a:p>
        </p:txBody>
      </p:sp>
    </p:spTree>
  </p:cSld>
  <p:clrMapOvr>
    <a:masterClrMapping/>
  </p:clrMapOvr>
  <p:transition advTm="21468"/>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O"/>
          </a:p>
        </p:txBody>
      </p:sp>
      <p:pic>
        <p:nvPicPr>
          <p:cNvPr id="6" name="5 Marcador de contenido" descr="cartel.jpg"/>
          <p:cNvPicPr>
            <a:picLocks noGrp="1" noChangeAspect="1"/>
          </p:cNvPicPr>
          <p:nvPr>
            <p:ph idx="1"/>
          </p:nvPr>
        </p:nvPicPr>
        <p:blipFill>
          <a:blip r:embed="rId2" cstate="print"/>
          <a:stretch>
            <a:fillRect/>
          </a:stretch>
        </p:blipFill>
        <p:spPr>
          <a:xfrm>
            <a:off x="0" y="24994"/>
            <a:ext cx="9144000" cy="6833006"/>
          </a:xfrm>
        </p:spPr>
      </p:pic>
    </p:spTree>
  </p:cSld>
  <p:clrMapOvr>
    <a:masterClrMapping/>
  </p:clrMapOvr>
  <p:transition advTm="2547"/>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119</TotalTime>
  <Words>315</Words>
  <Application>Microsoft Office PowerPoint</Application>
  <PresentationFormat>Presentación en pantalla (4:3)</PresentationFormat>
  <Paragraphs>22</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Opulento</vt:lpstr>
      <vt:lpstr>Diapositiva 1</vt:lpstr>
      <vt:lpstr>Diapositiva 2</vt:lpstr>
      <vt:lpstr>PRINCIPALES CARACTERISTICAS DEL REGIMEN NAZISTA</vt:lpstr>
      <vt:lpstr>Diapositiva 4</vt:lpstr>
      <vt:lpstr>Diapositiva 5</vt:lpstr>
      <vt:lpstr>Diapositiva 6</vt:lpstr>
      <vt:lpstr>Diapositiva 7</vt:lpstr>
      <vt:lpstr>Diapositiva 8</vt:lpstr>
      <vt:lpstr>Diapositiva 9</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Usuario</dc:creator>
  <cp:lastModifiedBy>Usuario</cp:lastModifiedBy>
  <cp:revision>13</cp:revision>
  <dcterms:created xsi:type="dcterms:W3CDTF">2012-06-07T00:24:51Z</dcterms:created>
  <dcterms:modified xsi:type="dcterms:W3CDTF">2014-04-17T23:49:45Z</dcterms:modified>
</cp:coreProperties>
</file>