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65" r:id="rId2"/>
    <p:sldId id="256" r:id="rId3"/>
    <p:sldId id="257" r:id="rId4"/>
    <p:sldId id="258" r:id="rId5"/>
    <p:sldId id="259" r:id="rId6"/>
    <p:sldId id="262" r:id="rId7"/>
    <p:sldId id="263" r:id="rId8"/>
    <p:sldId id="261" r:id="rId9"/>
    <p:sldId id="260" r:id="rId1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F8BEF-A371-4BFB-A0DB-8514E6E7867A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B1952-42EE-4748-AD24-F853EDB9D0C4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902494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E0C86E1-DC8E-41CC-B06B-E06F01718D93}" type="datetimeFigureOut">
              <a:rPr lang="es-CO" smtClean="0"/>
              <a:pPr/>
              <a:t>17/04/2014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F51EF9F-2E8A-435A-848A-517F4248C37B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846640" cy="2747391"/>
          </a:xfrm>
          <a:solidFill>
            <a:srgbClr val="00B050"/>
          </a:solidFill>
        </p:spPr>
        <p:txBody>
          <a:bodyPr/>
          <a:lstStyle/>
          <a:p>
            <a:r>
              <a:rPr lang="es-CO" dirty="0" smtClean="0">
                <a:solidFill>
                  <a:schemeClr val="bg1"/>
                </a:solidFill>
                <a:latin typeface="Century Gothic" pitchFamily="34" charset="0"/>
              </a:rPr>
              <a:t>FASCISMO ITALIANO</a:t>
            </a:r>
            <a:endParaRPr lang="es-CO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2167136"/>
          </a:xfrm>
          <a:solidFill>
            <a:srgbClr val="FF0000"/>
          </a:solidFill>
        </p:spPr>
        <p:txBody>
          <a:bodyPr>
            <a:normAutofit lnSpcReduction="10000"/>
          </a:bodyPr>
          <a:lstStyle/>
          <a:p>
            <a:r>
              <a:rPr lang="es-CO" dirty="0" smtClean="0">
                <a:solidFill>
                  <a:schemeClr val="bg1"/>
                </a:solidFill>
              </a:rPr>
              <a:t>Mónica Lizeth Arias</a:t>
            </a:r>
          </a:p>
          <a:p>
            <a:r>
              <a:rPr lang="es-CO" dirty="0" smtClean="0">
                <a:solidFill>
                  <a:schemeClr val="bg1"/>
                </a:solidFill>
              </a:rPr>
              <a:t>María Luisa Cárdenas</a:t>
            </a:r>
          </a:p>
          <a:p>
            <a:r>
              <a:rPr lang="es-CO" smtClean="0">
                <a:solidFill>
                  <a:schemeClr val="bg1"/>
                </a:solidFill>
              </a:rPr>
              <a:t>Erika </a:t>
            </a:r>
            <a:r>
              <a:rPr lang="es-CO" smtClean="0">
                <a:solidFill>
                  <a:schemeClr val="bg1"/>
                </a:solidFill>
              </a:rPr>
              <a:t>Andrea </a:t>
            </a:r>
            <a:r>
              <a:rPr lang="es-CO" dirty="0" smtClean="0">
                <a:solidFill>
                  <a:schemeClr val="bg1"/>
                </a:solidFill>
              </a:rPr>
              <a:t>Hernández</a:t>
            </a:r>
          </a:p>
          <a:p>
            <a:r>
              <a:rPr lang="es-CO" dirty="0" smtClean="0">
                <a:solidFill>
                  <a:schemeClr val="bg1"/>
                </a:solidFill>
              </a:rPr>
              <a:t>Ana María Machado</a:t>
            </a:r>
          </a:p>
          <a:p>
            <a:r>
              <a:rPr lang="es-CO" dirty="0" smtClean="0">
                <a:solidFill>
                  <a:schemeClr val="bg1"/>
                </a:solidFill>
              </a:rPr>
              <a:t> 11-02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691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sz="7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Benito Amilcare Andrea Mussolini</a:t>
            </a:r>
            <a:endParaRPr lang="es-CO" sz="7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b="0" i="0" dirty="0" smtClean="0">
                <a:solidFill>
                  <a:srgbClr val="000000"/>
                </a:solidFill>
                <a:effectLst/>
                <a:latin typeface="Century Gothic" pitchFamily="34" charset="0"/>
              </a:rPr>
              <a:t>(Predappio, Italia, 1883-Mezzegra, id., 1945)</a:t>
            </a:r>
            <a:endParaRPr lang="es-CO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0116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3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SU FAMILIA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b="0" i="0" dirty="0" smtClean="0">
                <a:solidFill>
                  <a:srgbClr val="000000"/>
                </a:solidFill>
                <a:effectLst/>
                <a:latin typeface="Verdana"/>
              </a:rPr>
              <a:t> </a:t>
            </a:r>
            <a:r>
              <a:rPr lang="es-CO" b="0" i="0" dirty="0" smtClean="0">
                <a:solidFill>
                  <a:srgbClr val="000000"/>
                </a:solidFill>
                <a:effectLst/>
                <a:latin typeface="Century Gothic" pitchFamily="34" charset="0"/>
              </a:rPr>
              <a:t>Hijo de una familia humilde, su padre era herrero y su madre maestra de escuela. Cursó estudios de magisterio, a cuyo término fue profesor durante períodos nunca demasiado largos, pues combinaba la actividad docente con continuos viajes</a:t>
            </a:r>
            <a:endParaRPr lang="es-CO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1229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1639" y="548680"/>
            <a:ext cx="3574459" cy="53285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>
          <a:xfrm>
            <a:off x="5220072" y="1772816"/>
            <a:ext cx="3411725" cy="2517289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s-CO" sz="4400" b="1" dirty="0" smtClean="0">
                <a:latin typeface="Century Gothic" pitchFamily="34" charset="0"/>
              </a:rPr>
              <a:t>SU INICIO</a:t>
            </a:r>
          </a:p>
          <a:p>
            <a:pPr algn="ctr"/>
            <a:r>
              <a:rPr lang="es-CO" sz="4400" b="1" dirty="0" smtClean="0">
                <a:latin typeface="Century Gothic" pitchFamily="34" charset="0"/>
              </a:rPr>
              <a:t>EN LOS </a:t>
            </a:r>
            <a:br>
              <a:rPr lang="es-CO" sz="4400" b="1" dirty="0" smtClean="0">
                <a:latin typeface="Century Gothic" pitchFamily="34" charset="0"/>
              </a:rPr>
            </a:br>
            <a:r>
              <a:rPr lang="es-CO" sz="4400" b="1" dirty="0" smtClean="0">
                <a:latin typeface="Century Gothic" pitchFamily="34" charset="0"/>
              </a:rPr>
              <a:t>PARTIDOS</a:t>
            </a:r>
            <a:br>
              <a:rPr lang="es-CO" sz="4400" b="1" dirty="0" smtClean="0">
                <a:latin typeface="Century Gothic" pitchFamily="34" charset="0"/>
              </a:rPr>
            </a:br>
            <a:r>
              <a:rPr lang="es-CO" sz="4400" b="1" dirty="0" smtClean="0">
                <a:latin typeface="Century Gothic" pitchFamily="34" charset="0"/>
              </a:rPr>
              <a:t> POLITICOS</a:t>
            </a:r>
            <a:br>
              <a:rPr lang="es-CO" sz="4400" b="1" dirty="0" smtClean="0">
                <a:latin typeface="Century Gothic" pitchFamily="34" charset="0"/>
              </a:rPr>
            </a:br>
            <a:endParaRPr lang="es-CO" sz="4400" b="1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6684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76056" y="1844824"/>
            <a:ext cx="3240359" cy="2880319"/>
          </a:xfrm>
        </p:spPr>
        <p:txBody>
          <a:bodyPr/>
          <a:lstStyle/>
          <a:p>
            <a:pPr algn="ctr"/>
            <a:r>
              <a:rPr lang="es-CO" dirty="0" smtClean="0"/>
              <a:t>POSESION EN EL GOBIERNO ITALIANO</a:t>
            </a:r>
            <a:endParaRPr lang="es-CO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980728"/>
            <a:ext cx="4436886" cy="4392488"/>
          </a:xfrm>
        </p:spPr>
      </p:pic>
    </p:spTree>
    <p:extLst>
      <p:ext uri="{BB962C8B-B14F-4D97-AF65-F5344CB8AC3E}">
        <p14:creationId xmlns:p14="http://schemas.microsoft.com/office/powerpoint/2010/main" xmlns="" val="1239705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843806" y="44624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+mj-lt"/>
              </a:rPr>
              <a:t>Fascios Italianos de Combate</a:t>
            </a:r>
          </a:p>
          <a:p>
            <a:pPr algn="ctr"/>
            <a:r>
              <a:rPr lang="es-CO" dirty="0" smtClean="0">
                <a:latin typeface="+mj-lt"/>
              </a:rPr>
              <a:t>1919</a:t>
            </a:r>
          </a:p>
        </p:txBody>
      </p:sp>
      <p:pic>
        <p:nvPicPr>
          <p:cNvPr id="1026" name="Picture 2" descr="http://html.rincondelvago.com/0001451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2931" y="692696"/>
            <a:ext cx="3890143" cy="2738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6660232" y="1772816"/>
            <a:ext cx="2338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latin typeface="+mj-lt"/>
              </a:rPr>
              <a:t>“Camisas Negras”</a:t>
            </a:r>
            <a:endParaRPr lang="es-CO" dirty="0">
              <a:latin typeface="+mj-lt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39552" y="1124744"/>
            <a:ext cx="158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+mj-lt"/>
              </a:rPr>
              <a:t>Nacionalista</a:t>
            </a:r>
            <a:endParaRPr lang="es-CO" dirty="0">
              <a:latin typeface="+mj-lt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92703" y="2636912"/>
            <a:ext cx="147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+mj-lt"/>
              </a:rPr>
              <a:t>Antiliberal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22111" y="1844824"/>
            <a:ext cx="1819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+mj-lt"/>
              </a:rPr>
              <a:t>Anti-socialista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951817" y="3573016"/>
            <a:ext cx="3312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latin typeface="Century Gothic" pitchFamily="34" charset="0"/>
              </a:rPr>
              <a:t>Partido Nacional Fascista</a:t>
            </a:r>
            <a:br>
              <a:rPr lang="es-CO" dirty="0" smtClean="0">
                <a:latin typeface="Century Gothic" pitchFamily="34" charset="0"/>
              </a:rPr>
            </a:br>
            <a:r>
              <a:rPr lang="es-CO" dirty="0" smtClean="0">
                <a:latin typeface="Century Gothic" pitchFamily="34" charset="0"/>
              </a:rPr>
              <a:t>1921</a:t>
            </a:r>
            <a:endParaRPr lang="es-CO" dirty="0">
              <a:latin typeface="Century Gothic" pitchFamily="34" charset="0"/>
            </a:endParaRPr>
          </a:p>
        </p:txBody>
      </p:sp>
      <p:pic>
        <p:nvPicPr>
          <p:cNvPr id="1028" name="Picture 4" descr="http://k37.kn3.net/taringa/1/8/4/7/3/1/04/elcarlosaludos88/781.jpg?1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6871" y="4293096"/>
            <a:ext cx="7402261" cy="246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14335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563888" y="387341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latin typeface="+mj-lt"/>
              </a:rPr>
              <a:t>FASCISMO ITALIANO</a:t>
            </a:r>
          </a:p>
          <a:p>
            <a:pPr algn="ctr"/>
            <a:r>
              <a:rPr lang="es-CO" dirty="0" smtClean="0">
                <a:latin typeface="+mj-lt"/>
              </a:rPr>
              <a:t>(1922-1943)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23575" y="1654852"/>
            <a:ext cx="2672914" cy="2782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668800" y="4614227"/>
            <a:ext cx="2382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latin typeface="+mj-lt"/>
              </a:rPr>
              <a:t>Régimen Totalitario de Partido Único</a:t>
            </a:r>
          </a:p>
          <a:p>
            <a:pPr algn="ctr"/>
            <a:r>
              <a:rPr lang="es-CO" sz="1600" dirty="0" smtClean="0">
                <a:latin typeface="+mj-lt"/>
              </a:rPr>
              <a:t>(1925)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60866" y="1387515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latin typeface="+mj-lt"/>
              </a:rPr>
              <a:t>Ultranacionalismo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149842" y="1218238"/>
            <a:ext cx="3420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latin typeface="+mj-lt"/>
              </a:rPr>
              <a:t>¡Crecer! ¡Obedecer! ¡Combatir!</a:t>
            </a:r>
            <a:endParaRPr lang="es-CO" sz="1600" dirty="0">
              <a:latin typeface="+mj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158160" y="1844136"/>
            <a:ext cx="2802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latin typeface="+mj-lt"/>
              </a:rPr>
              <a:t>Conservadurismo extremo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79512" y="2752588"/>
            <a:ext cx="31370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latin typeface="+mj-lt"/>
              </a:rPr>
              <a:t>Dictadura Militar </a:t>
            </a:r>
            <a:r>
              <a:rPr lang="es-CO" sz="1600" dirty="0">
                <a:latin typeface="+mj-lt"/>
              </a:rPr>
              <a:t>N</a:t>
            </a:r>
            <a:r>
              <a:rPr lang="es-CO" sz="1600" dirty="0" smtClean="0">
                <a:latin typeface="+mj-lt"/>
              </a:rPr>
              <a:t>acionalista</a:t>
            </a:r>
            <a:endParaRPr lang="es-CO" sz="1600" dirty="0">
              <a:latin typeface="+mj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768244" y="4687057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latin typeface="+mj-lt"/>
              </a:rPr>
              <a:t>Totalitarismo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158888" y="4653136"/>
            <a:ext cx="1620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latin typeface="+mj-lt"/>
              </a:rPr>
              <a:t>Expansionista</a:t>
            </a:r>
            <a:endParaRPr lang="es-CO" sz="1600" dirty="0">
              <a:latin typeface="+mj-lt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635896" y="5877272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latin typeface="+mj-lt"/>
              </a:rPr>
              <a:t>Antidemocrática</a:t>
            </a:r>
            <a:endParaRPr lang="es-CO" sz="1600" dirty="0">
              <a:latin typeface="+mj-lt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660232" y="3091142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latin typeface="+mj-lt"/>
              </a:rPr>
              <a:t>Antisocialista</a:t>
            </a:r>
          </a:p>
        </p:txBody>
      </p:sp>
    </p:spTree>
    <p:extLst>
      <p:ext uri="{BB962C8B-B14F-4D97-AF65-F5344CB8AC3E}">
        <p14:creationId xmlns:p14="http://schemas.microsoft.com/office/powerpoint/2010/main" xmlns="" val="2652798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826638"/>
            <a:ext cx="14573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9091" y="836712"/>
            <a:ext cx="14573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1" y="826638"/>
            <a:ext cx="14573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5" y="820079"/>
            <a:ext cx="14573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t0.gstatic.com/images?q=tbn:ANd9GcSJFaDc-lKEsbvCCnjxz3RFt-n2XHXC5ql8i7l6_NAR4dbaEvWp8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307819"/>
            <a:ext cx="6120179" cy="4072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07505" y="188641"/>
            <a:ext cx="900049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BANDERA y SIMBOLO DEL FASCISMO ITALIANO</a:t>
            </a:r>
          </a:p>
          <a:p>
            <a:r>
              <a:rPr lang="es-CO" b="0" i="0" dirty="0" smtClean="0">
                <a:solidFill>
                  <a:srgbClr val="222222"/>
                </a:solidFill>
                <a:effectLst/>
                <a:latin typeface="arial"/>
              </a:rPr>
              <a:t> </a:t>
            </a:r>
            <a:endParaRPr lang="es-CO" i="1" dirty="0"/>
          </a:p>
        </p:txBody>
      </p:sp>
      <p:pic>
        <p:nvPicPr>
          <p:cNvPr id="1037" name="Picture 13" descr="http://2.bp.blogspot.com/-DiNMShUbaQY/T8WTfp_S4QI/AAAAAAAAAZk/YCNF3qjc9yc/s1600/movimento_fascismo_e_libert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38123" y="693786"/>
            <a:ext cx="1361294" cy="136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5" y="689729"/>
            <a:ext cx="1457325" cy="1365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842" y="2512816"/>
            <a:ext cx="2585442" cy="3662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93788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>
                <a:latin typeface="Century Gothic" pitchFamily="34" charset="0"/>
              </a:rPr>
              <a:t>DESARROLLO Y CAIDA DE SU GOBIERNO</a:t>
            </a:r>
            <a:endParaRPr lang="es-CO" dirty="0">
              <a:latin typeface="Century Gothic" pitchFamily="34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506340"/>
            <a:ext cx="3960440" cy="5514948"/>
          </a:xfrm>
        </p:spPr>
      </p:pic>
    </p:spTree>
    <p:extLst>
      <p:ext uri="{BB962C8B-B14F-4D97-AF65-F5344CB8AC3E}">
        <p14:creationId xmlns:p14="http://schemas.microsoft.com/office/powerpoint/2010/main" xmlns="" val="1144632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237</TotalTime>
  <Words>101</Words>
  <Application>Microsoft Office PowerPoint</Application>
  <PresentationFormat>Presentación en pantalla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Ejecutivo</vt:lpstr>
      <vt:lpstr>FASCISMO ITALIANO</vt:lpstr>
      <vt:lpstr>Benito Amilcare Andrea Mussolini</vt:lpstr>
      <vt:lpstr>SU FAMILIA </vt:lpstr>
      <vt:lpstr> </vt:lpstr>
      <vt:lpstr>POSESION EN EL GOBIERNO ITALIANO</vt:lpstr>
      <vt:lpstr>Diapositiva 6</vt:lpstr>
      <vt:lpstr>Diapositiva 7</vt:lpstr>
      <vt:lpstr>Diapositiva 8</vt:lpstr>
      <vt:lpstr>DESARROLLO Y CAIDA DE SU GOBIERNO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MERCEDES_CARDENAS</dc:creator>
  <cp:lastModifiedBy>Usuario</cp:lastModifiedBy>
  <cp:revision>21</cp:revision>
  <dcterms:created xsi:type="dcterms:W3CDTF">2013-05-01T22:41:50Z</dcterms:created>
  <dcterms:modified xsi:type="dcterms:W3CDTF">2014-04-17T23:43:25Z</dcterms:modified>
</cp:coreProperties>
</file>